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2" r:id="rId3"/>
    <p:sldId id="270" r:id="rId4"/>
    <p:sldId id="271" r:id="rId5"/>
    <p:sldId id="269" r:id="rId6"/>
    <p:sldId id="258" r:id="rId7"/>
    <p:sldId id="268" r:id="rId8"/>
    <p:sldId id="263" r:id="rId9"/>
    <p:sldId id="267" r:id="rId10"/>
    <p:sldId id="264" r:id="rId11"/>
    <p:sldId id="259" r:id="rId12"/>
    <p:sldId id="266" r:id="rId13"/>
    <p:sldId id="265" r:id="rId14"/>
    <p:sldId id="262" r:id="rId15"/>
    <p:sldId id="261" r:id="rId1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93"/>
  </p:normalViewPr>
  <p:slideViewPr>
    <p:cSldViewPr snapToGrid="0">
      <p:cViewPr varScale="1">
        <p:scale>
          <a:sx n="141" d="100"/>
          <a:sy n="141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D383-970A-AD08-16E3-65AF5E94C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4EAC8-824D-12A9-4AEC-6F147E786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37C4B-6F42-D418-9DD4-33CC8A5C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4246-7D1A-B452-3A3A-211DADD0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D1B51-B556-C10F-C930-1CA0DB2B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531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E4CC-6269-8EC8-7F6D-B10F5462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EEB1B-BCD7-790D-2CBB-E4B6E9EDF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E575A-65B1-F604-8955-6DDD4018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96266-ACE1-B7FE-0C29-F59E81AF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8339-1CCD-094B-939D-CEFD8A418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617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371AA8-7787-6754-CDE3-8741F6E2C5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E79BC-C0A0-C7DC-2F7F-358CB2EA1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C8B67-D4C2-6456-CE38-2CB6C356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D8B9F-FCCC-4ABE-AB97-93DFBA3D4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39263-FF03-014D-3BAC-7CBB6C7C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6351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B97E-9F5A-7731-6A32-C5B3D1373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4C07E-6CAA-D6AA-0D07-C9522C910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01333-84DC-68A3-A646-AB7295C8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023D7-4CB4-3703-C3E4-6FE2617F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A6D69-73AB-59F5-C384-7E3C0FD7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19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2A14-A94D-AAAD-22CF-ACEE015A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58198-25CE-CAB2-1D33-EC583F51A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585B7-1192-5E6F-9D46-9A1F0E0F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2A740-8FD9-0725-01BA-A2F925A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27D0F-A199-D54D-4324-A59773D6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115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8A25-6ADB-45C7-1A36-7DE7AD8E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CF623-03F0-51FD-9800-0A49A2E4B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FB575-E3F4-C2EF-FC85-688950807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1610B-8369-DE22-3B6C-4D0EA04DB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ED2A5-F9C5-91D6-05C9-585E864C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0227F-AD94-61B2-9E57-BE7701F8E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710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C7DA-FA1E-0EA8-18E7-4648B95E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FF117-D821-B2D6-34DD-E1A687E79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E8749-6ADC-2E0F-FD74-DD7001BD4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572E0F-2405-0658-B74D-A3E9A731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0CF6C3-B3C4-B176-8884-57AA1D667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6AA46A-1382-4CB1-5DD2-E4AB913A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9EBC4-9636-3125-E868-4514D8C6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F4417-BC2B-C4AB-2E0E-C5046826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217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C9D4-CF54-A037-00D6-76A3B21E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2683D-CAF8-236F-0837-CD221ECC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153B5-A1F6-78E2-0D19-3C2892EC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90F9C-AC86-AA0E-4B17-A5C2A4A6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6839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10DCA-9518-737A-60AE-0981EC68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30586F-9D84-E326-7C7C-B7EEB3D2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BF366-0288-E809-98E9-15C3A334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6915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9282-DEC6-782C-775C-76551B821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1A83-E975-B124-3063-2C1D37E2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6888B-D07C-6E86-BB15-7032C31EB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0AEBE-E6B3-6E0F-26AA-BDBC38E2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FCB76-7173-4C9D-2C77-7CD5F581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F4AA5-E1AB-DC3A-9A9A-3D1F4266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2589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7861-17A6-7146-DC80-D4F04543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E56B9-B0A0-5BA8-92D7-42120933E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7588C-18C2-2AC5-660B-BF178A631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C39C9-C55A-1125-6F22-7768944D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B758D-8BD2-35BD-E59A-128B158B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38957-E097-E538-DBA7-2C4066BA0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999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957A6-55A6-4965-2AAC-928471CD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C727D-EEFE-814A-47DE-877DE01DE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4D69A-1880-715E-C32F-25D00C0DE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494DA-099E-DC4B-B12D-912C64112B26}" type="datetimeFigureOut">
              <a:rPr lang="en-IL" smtClean="0"/>
              <a:t>23/12/2024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121F3-FC23-E4EA-D7DC-D8BDA7FF1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1E7D-06A1-A1DD-3239-61DE85E8B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5953F-23CF-4A4D-B919-17A24AD0A0A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171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DC3F-47E3-3B11-81DF-99CD7AAE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B83A9-7650-10F2-283F-73290EE7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Test Accuracy: 0.4771</a:t>
            </a:r>
          </a:p>
          <a:p>
            <a:r>
              <a:rPr lang="en-US" dirty="0" err="1"/>
              <a:t>XGBoost</a:t>
            </a:r>
            <a:r>
              <a:rPr lang="en-US" dirty="0"/>
              <a:t> Test Precision: 0.4395</a:t>
            </a:r>
          </a:p>
          <a:p>
            <a:r>
              <a:rPr lang="en-US" dirty="0" err="1"/>
              <a:t>XGBoost</a:t>
            </a:r>
            <a:r>
              <a:rPr lang="en-US" dirty="0"/>
              <a:t> Test Recall: 0.4771</a:t>
            </a:r>
          </a:p>
          <a:p>
            <a:pPr marL="0" indent="0">
              <a:buNone/>
            </a:pPr>
            <a:r>
              <a:rPr lang="en-US" dirty="0" err="1"/>
              <a:t>XGBoost</a:t>
            </a:r>
            <a:r>
              <a:rPr lang="en-US" dirty="0"/>
              <a:t> Test F1 Score: 0.4519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3811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E7962A-2D88-0483-F580-9B906E7C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38" y="211618"/>
            <a:ext cx="11484190" cy="60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0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27A8-F12B-696D-DF7F-4837EB0A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16AB-972D-F344-6CE2-D2620676A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Test Accuracy: 0.3827</a:t>
            </a:r>
          </a:p>
          <a:p>
            <a:r>
              <a:rPr lang="en-US" dirty="0"/>
              <a:t>Decision Tree Test Precision: 0.3843</a:t>
            </a:r>
          </a:p>
          <a:p>
            <a:r>
              <a:rPr lang="en-US" dirty="0"/>
              <a:t>Decision Tree Test Recall: 0.3827</a:t>
            </a:r>
          </a:p>
          <a:p>
            <a:r>
              <a:rPr lang="en-US" dirty="0"/>
              <a:t>Decision Tree Test F1 Score: 0.3828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1934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55E939-6C93-C3FC-376E-EB0D40769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9070" cy="638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0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E92381-8386-271E-22CE-3F19B4D5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9" y="110206"/>
            <a:ext cx="11896785" cy="63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2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A10F3-1E4F-AA5D-B6E5-B3249E38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52"/>
          <a:stretch/>
        </p:blipFill>
        <p:spPr>
          <a:xfrm>
            <a:off x="223207" y="0"/>
            <a:ext cx="11596260" cy="676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0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469B42-66C9-8607-B8FE-5C3CD9D1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0" t="6052"/>
          <a:stretch/>
        </p:blipFill>
        <p:spPr>
          <a:xfrm>
            <a:off x="423722" y="0"/>
            <a:ext cx="11344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3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74EBA-BBC1-CDD1-3CA3-C681A0C0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AAF42-98EC-B5AB-1A93-F7711E28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3" y="97759"/>
            <a:ext cx="11494017" cy="61038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BD900D-087B-8F16-290F-9DCD93B4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3" y="106813"/>
            <a:ext cx="11494017" cy="61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1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760BE-AEA2-EF38-0DCC-EC87396FC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29CC5-0189-81AD-5A39-890E1E2D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5" y="226338"/>
            <a:ext cx="11831537" cy="62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0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BA1E3-B4C5-6144-2CD6-ABCCF5B1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F1A4-C299-F24B-EC5D-455F84C8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7" y="190124"/>
            <a:ext cx="11780392" cy="62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5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73C3E-26FE-D1BF-9630-56395CE3E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5E6A9-7A1B-EFDB-2054-8100DDA3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36"/>
            <a:ext cx="12101274" cy="642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8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BC0A-03DE-B4E0-6AD2-9E04A084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8550B-D8A6-DE6B-3867-A7E31195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Test Accuracy: 0.4811</a:t>
            </a:r>
          </a:p>
          <a:p>
            <a:r>
              <a:rPr lang="en-US" dirty="0"/>
              <a:t>Random Forest Test Precision: 0.4261</a:t>
            </a:r>
          </a:p>
          <a:p>
            <a:r>
              <a:rPr lang="en-US" dirty="0"/>
              <a:t>Random Forest Test Recall: 0.4811</a:t>
            </a:r>
          </a:p>
          <a:p>
            <a:r>
              <a:rPr lang="en-US" dirty="0"/>
              <a:t>Random Forest Test F1 Score: 0.4393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4380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D8BE8-1913-4E72-853C-03EEE350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151EDD-C515-328B-096F-067AB64C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7" y="124919"/>
            <a:ext cx="11613354" cy="61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2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62087-A137-1D4A-17F5-182B351E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9" y="127889"/>
            <a:ext cx="11873614" cy="62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0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83BAB-FE24-7333-AAE3-9E7A74581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0F13D-4E65-B2D8-C037-8C2F265B5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0" y="287882"/>
            <a:ext cx="11187146" cy="59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23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76</Words>
  <Application>Microsoft Macintosh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XGBoost</vt:lpstr>
      <vt:lpstr>PowerPoint Presentation</vt:lpstr>
      <vt:lpstr>PowerPoint Presentation</vt:lpstr>
      <vt:lpstr>PowerPoint Presentation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Decision Tree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טל הולנדר</dc:creator>
  <cp:lastModifiedBy>טל הולנדר</cp:lastModifiedBy>
  <cp:revision>1</cp:revision>
  <dcterms:created xsi:type="dcterms:W3CDTF">2024-12-23T10:27:50Z</dcterms:created>
  <dcterms:modified xsi:type="dcterms:W3CDTF">2024-12-23T13:22:23Z</dcterms:modified>
</cp:coreProperties>
</file>